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7" r:id="rId2"/>
    <p:sldId id="266" r:id="rId3"/>
    <p:sldId id="268" r:id="rId4"/>
    <p:sldId id="269" r:id="rId5"/>
    <p:sldId id="270" r:id="rId6"/>
    <p:sldId id="271" r:id="rId7"/>
    <p:sldId id="272" r:id="rId8"/>
    <p:sldId id="273" r:id="rId9"/>
    <p:sldId id="275" r:id="rId10"/>
    <p:sldId id="278" r:id="rId11"/>
    <p:sldId id="276" r:id="rId12"/>
    <p:sldId id="258" r:id="rId13"/>
    <p:sldId id="308" r:id="rId14"/>
    <p:sldId id="280" r:id="rId15"/>
    <p:sldId id="281" r:id="rId16"/>
    <p:sldId id="282" r:id="rId17"/>
    <p:sldId id="309" r:id="rId18"/>
    <p:sldId id="284" r:id="rId19"/>
    <p:sldId id="285" r:id="rId20"/>
    <p:sldId id="287" r:id="rId21"/>
    <p:sldId id="288" r:id="rId22"/>
    <p:sldId id="286" r:id="rId23"/>
    <p:sldId id="260" r:id="rId24"/>
    <p:sldId id="257" r:id="rId25"/>
    <p:sldId id="289" r:id="rId26"/>
    <p:sldId id="291" r:id="rId27"/>
    <p:sldId id="297" r:id="rId28"/>
    <p:sldId id="298" r:id="rId29"/>
    <p:sldId id="299" r:id="rId30"/>
    <p:sldId id="300" r:id="rId31"/>
    <p:sldId id="301" r:id="rId32"/>
    <p:sldId id="302" r:id="rId33"/>
    <p:sldId id="303" r:id="rId34"/>
    <p:sldId id="304" r:id="rId35"/>
    <p:sldId id="306" r:id="rId36"/>
    <p:sldId id="305" r:id="rId37"/>
    <p:sldId id="307" r:id="rId38"/>
    <p:sldId id="259" r:id="rId39"/>
    <p:sldId id="265" r:id="rId40"/>
  </p:sldIdLst>
  <p:sldSz cx="18288000" cy="10287000"/>
  <p:notesSz cx="6858000" cy="9144000"/>
  <p:embeddedFontLst>
    <p:embeddedFont>
      <p:font typeface="Cambria Math" panose="02040503050406030204" pitchFamily="18"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9</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38</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1.png"/><Relationship Id="rId21" Type="http://schemas.openxmlformats.org/officeDocument/2006/relationships/image" Target="../media/image320.png"/><Relationship Id="rId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6.png"/><Relationship Id="rId5" Type="http://schemas.openxmlformats.org/officeDocument/2006/relationships/image" Target="../media/image35.png"/><Relationship Id="rId23" Type="http://schemas.openxmlformats.org/officeDocument/2006/relationships/image" Target="../media/image37.svg"/><Relationship Id="rId4" Type="http://schemas.openxmlformats.org/officeDocument/2006/relationships/image" Target="../media/image33.svg"/><Relationship Id="rId22"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20.png"/><Relationship Id="rId15" Type="http://schemas.openxmlformats.org/officeDocument/2006/relationships/image" Target="../media/image41.png"/><Relationship Id="rId19" Type="http://schemas.openxmlformats.org/officeDocument/2006/relationships/image" Target="../media/image27.png"/><Relationship Id="rId4" Type="http://schemas.openxmlformats.org/officeDocument/2006/relationships/image" Target="../media/image39.svg"/><Relationship Id="rId14" Type="http://schemas.openxmlformats.org/officeDocument/2006/relationships/image" Target="../media/image40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5.pn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16.svg"/><Relationship Id="rId12"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520.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0.png"/><Relationship Id="rId5" Type="http://schemas.openxmlformats.org/officeDocument/2006/relationships/image" Target="../media/image33.png"/><Relationship Id="rId10" Type="http://schemas.openxmlformats.org/officeDocument/2006/relationships/image" Target="../media/image59.png"/><Relationship Id="rId4" Type="http://schemas.openxmlformats.org/officeDocument/2006/relationships/image" Target="../media/image33.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6.png"/><Relationship Id="rId3" Type="http://schemas.openxmlformats.org/officeDocument/2006/relationships/image" Target="../media/image38.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39.sv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31.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33.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33.svg"/><Relationship Id="rId9" Type="http://schemas.openxmlformats.org/officeDocument/2006/relationships/image" Target="../media/image70.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svg"/><Relationship Id="rId63" Type="http://schemas.openxmlformats.org/officeDocument/2006/relationships/image" Target="../media/image79.png"/><Relationship Id="rId7" Type="http://schemas.microsoft.com/office/2007/relationships/hdphoto" Target="../media/hdphoto4.wdp"/><Relationship Id="rId2" Type="http://schemas.openxmlformats.org/officeDocument/2006/relationships/image" Target="../media/image77.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69.png"/><Relationship Id="rId64" Type="http://schemas.openxmlformats.org/officeDocument/2006/relationships/image" Target="../media/image79.svg"/></Relationships>
</file>

<file path=ppt/slides/_rels/slide21.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31.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1.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3.sv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38.png"/><Relationship Id="rId21" Type="http://schemas.openxmlformats.org/officeDocument/2006/relationships/image" Target="../media/image89.png"/><Relationship Id="rId7" Type="http://schemas.openxmlformats.org/officeDocument/2006/relationships/image" Target="../media/image83.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61.png"/><Relationship Id="rId15" Type="http://schemas.openxmlformats.org/officeDocument/2006/relationships/image" Target="../media/image12.png"/><Relationship Id="rId19" Type="http://schemas.openxmlformats.org/officeDocument/2006/relationships/image" Target="../media/image87.png"/><Relationship Id="rId4" Type="http://schemas.openxmlformats.org/officeDocument/2006/relationships/image" Target="../media/image39.svg"/><Relationship Id="rId14" Type="http://schemas.openxmlformats.org/officeDocument/2006/relationships/image" Target="../media/image84.png"/><Relationship Id="rId22"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8.svg"/><Relationship Id="rId2" Type="http://schemas.openxmlformats.org/officeDocument/2006/relationships/image" Target="../media/image920.png"/><Relationship Id="rId1" Type="http://schemas.openxmlformats.org/officeDocument/2006/relationships/slideLayout" Target="../slideLayouts/slideLayout7.xml"/><Relationship Id="rId5" Type="http://schemas.openxmlformats.org/officeDocument/2006/relationships/image" Target="../media/image6.svg"/><Relationship Id="rId15" Type="http://schemas.openxmlformats.org/officeDocument/2006/relationships/image" Target="../media/image94.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2.svg"/><Relationship Id="rId7" Type="http://schemas.openxmlformats.org/officeDocument/2006/relationships/image" Target="../media/image10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9.svg"/><Relationship Id="rId7" Type="http://schemas.openxmlformats.org/officeDocument/2006/relationships/image" Target="../media/image11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6.svg"/><Relationship Id="rId4" Type="http://schemas.openxmlformats.org/officeDocument/2006/relationships/image" Target="../media/image107.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33.png"/><Relationship Id="rId12" Type="http://schemas.openxmlformats.org/officeDocument/2006/relationships/image" Target="../media/image113.png"/><Relationship Id="rId17" Type="http://schemas.openxmlformats.org/officeDocument/2006/relationships/image" Target="../media/image39.sv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115.png"/><Relationship Id="rId10" Type="http://schemas.openxmlformats.org/officeDocument/2006/relationships/image" Target="../media/image111.png"/><Relationship Id="rId4" Type="http://schemas.openxmlformats.org/officeDocument/2006/relationships/image" Target="../media/image16.svg"/><Relationship Id="rId9" Type="http://schemas.openxmlformats.org/officeDocument/2006/relationships/image" Target="../media/image1100.png"/><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8.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120.svg"/><Relationship Id="rId2" Type="http://schemas.openxmlformats.org/officeDocument/2006/relationships/image" Target="../media/image92.png"/><Relationship Id="rId16" Type="http://schemas.openxmlformats.org/officeDocument/2006/relationships/image" Target="../media/image120.png"/><Relationship Id="rId41"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39.svg"/><Relationship Id="rId15" Type="http://schemas.openxmlformats.org/officeDocument/2006/relationships/image" Target="../media/image116.svg"/><Relationship Id="rId44" Type="http://schemas.openxmlformats.org/officeDocument/2006/relationships/image" Target="../media/image124.png"/><Relationship Id="rId4" Type="http://schemas.openxmlformats.org/officeDocument/2006/relationships/image" Target="../media/image38.png"/><Relationship Id="rId14" Type="http://schemas.openxmlformats.org/officeDocument/2006/relationships/image" Target="../media/image119.png"/><Relationship Id="rId43"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82.png"/><Relationship Id="rId3" Type="http://schemas.openxmlformats.org/officeDocument/2006/relationships/image" Target="../media/image33.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115.png"/><Relationship Id="rId4" Type="http://schemas.openxmlformats.org/officeDocument/2006/relationships/image" Target="../media/image16.svg"/><Relationship Id="rId9" Type="http://schemas.openxmlformats.org/officeDocument/2006/relationships/image" Target="../media/image126.png"/><Relationship Id="rId1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39.svg"/><Relationship Id="rId7" Type="http://schemas.openxmlformats.org/officeDocument/2006/relationships/image" Target="../media/image129.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38.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0.png"/><Relationship Id="rId5" Type="http://schemas.openxmlformats.org/officeDocument/2006/relationships/image" Target="../media/image128.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107.png"/><Relationship Id="rId9" Type="http://schemas.openxmlformats.org/officeDocument/2006/relationships/image" Target="../media/image1280.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141.svg"/><Relationship Id="rId4" Type="http://schemas.openxmlformats.org/officeDocument/2006/relationships/image" Target="../media/image11.svg"/><Relationship Id="rId9" Type="http://schemas.openxmlformats.org/officeDocument/2006/relationships/image" Target="../media/image142.png"/></Relationships>
</file>

<file path=ppt/slides/_rels/slide3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3.svg"/><Relationship Id="rId7" Type="http://schemas.openxmlformats.org/officeDocument/2006/relationships/image" Target="../media/image16.sv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146.png"/><Relationship Id="rId4" Type="http://schemas.openxmlformats.org/officeDocument/2006/relationships/image" Target="../media/image2.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6.svg"/><Relationship Id="rId12" Type="http://schemas.openxmlformats.org/officeDocument/2006/relationships/image" Target="../media/image220.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21.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microsoft.com/office/2007/relationships/hdphoto" Target="../media/hdphoto2.wdp"/><Relationship Id="rId17" Type="http://schemas.openxmlformats.org/officeDocument/2006/relationships/image" Target="../media/image27.png"/><Relationship Id="rId2" Type="http://schemas.openxmlformats.org/officeDocument/2006/relationships/image" Target="../media/image20.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5" Type="http://schemas.openxmlformats.org/officeDocument/2006/relationships/image" Target="../media/image22.png"/><Relationship Id="rId4" Type="http://schemas.openxmlformats.org/officeDocument/2006/relationships/image" Target="../media/image24.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2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1.png"/><Relationship Id="rId21" Type="http://schemas.openxmlformats.org/officeDocument/2006/relationships/image" Target="../media/image320.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7.svg"/><Relationship Id="rId5" Type="http://schemas.openxmlformats.org/officeDocument/2006/relationships/image" Target="../media/image32.png"/><Relationship Id="rId23" Type="http://schemas.openxmlformats.org/officeDocument/2006/relationships/image" Target="../media/image34.png"/><Relationship Id="rId4" Type="http://schemas.openxmlformats.org/officeDocument/2006/relationships/image" Target="../media/image33.svg"/><Relationship Id="rId22"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m:t>
                    </m:r>
                    <m:r>
                      <a:rPr lang="nl-NL" sz="4000" i="1" dirty="0" smtClean="0">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rPr>
                      <m:t>1</m:t>
                    </m:r>
                    <m:r>
                      <a:rPr lang="nl-NL" sz="4000" i="1" dirty="0" smtClean="0">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1</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1</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1</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mc:Choice xmlns:a14="http://schemas.microsoft.com/office/drawing/2010/main"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a:t>
                  </a:r>
                  <a:r>
                    <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r>
                <a:rPr lang="nl-NL"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m:t>
                    </m:r>
                    <m:r>
                      <a:rPr lang="en-US" sz="4000" i="1" dirty="0">
                        <a:solidFill>
                          <a:prstClr val="black"/>
                        </a:solidFill>
                        <a:latin typeface="Cambria Math" panose="02040503050406030204" pitchFamily="18" charset="0"/>
                        <a:ea typeface="Times New Roman" panose="02020603050405020304" pitchFamily="18" charset="0"/>
                      </a:rPr>
                      <m:t>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mc:Choice xmlns:a14="http://schemas.microsoft.com/office/drawing/2010/main"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m:t>
                          </m:r>
                          <m:r>
                            <a:rPr lang="en-US" sz="4000" b="0" i="0" smtClean="0">
                              <a:latin typeface="Cambria Math" panose="02040503050406030204" pitchFamily="18" charset="0"/>
                            </a:rPr>
                            <m:t>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m:t>
                    </m:r>
                    <m:r>
                      <a:rPr lang="en-US" sz="4000" i="1" dirty="0">
                        <a:solidFill>
                          <a:prstClr val="black"/>
                        </a:solidFill>
                        <a:latin typeface="Cambria Math" panose="02040503050406030204" pitchFamily="18" charset="0"/>
                        <a:ea typeface="Times New Roman" panose="02020603050405020304" pitchFamily="18" charset="0"/>
                      </a:rPr>
                      <m:t>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mc:Choice xmlns:a14="http://schemas.microsoft.com/office/drawing/2010/main"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m:t>
                          </m:r>
                          <m:r>
                            <a:rPr lang="en-US" sz="4000" b="0" i="0" smtClean="0">
                              <a:latin typeface="Cambria Math" panose="02040503050406030204" pitchFamily="18" charset="0"/>
                            </a:rPr>
                            <m:t>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mc:Choice xmlns:a14="http://schemas.microsoft.com/office/drawing/2010/main"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xmlns=""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5925800" y="617299"/>
            <a:ext cx="2042686" cy="1396455"/>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FF00"/>
                </a:solidFill>
                <a:ea typeface="Calibri" panose="020F0502020204030204" pitchFamily="34" charset="0"/>
                <a:cs typeface="Arial" panose="020B0604020202020204" pitchFamily="34" charset="0"/>
              </a:rPr>
              <a:t>BÀI 2</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a:t>
            </a:r>
            <a:r>
              <a:rPr lang="en-US" sz="4000" smtClean="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mc:Choice xmlns:a14="http://schemas.microsoft.com/office/drawing/2010/main"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15"/>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396872">
            <a:off x="16645195" y="-87355"/>
            <a:ext cx="1400661" cy="2296801"/>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TotalTime>
  <Words>1559</Words>
  <Application>Microsoft Office PowerPoint</Application>
  <PresentationFormat>Custom</PresentationFormat>
  <Paragraphs>256</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Cambria Math</vt:lpstr>
      <vt:lpstr>Calibri</vt:lpstr>
      <vt:lpstr>Times New Roman</vt:lpstr>
      <vt:lpstr>Kavoon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Cute Illustrative City Quiz Game Presentation</dc:title>
  <dc:creator>Hà Ngân</dc:creator>
  <cp:lastModifiedBy>Admin</cp:lastModifiedBy>
  <cp:revision>58</cp:revision>
  <dcterms:created xsi:type="dcterms:W3CDTF">2006-08-16T00:00:00Z</dcterms:created>
  <dcterms:modified xsi:type="dcterms:W3CDTF">2023-10-23T08:14:27Z</dcterms:modified>
  <dc:identifier>DAFaDmV4ks8</dc:identifier>
</cp:coreProperties>
</file>